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AE4"/>
    <a:srgbClr val="0C5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76" y="5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9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0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9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9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2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4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0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6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8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59FD-9028-4048-932C-4BE8EA726B09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0A10E-6BB9-4192-BFCD-ED9FAC363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9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mail.educatorsportal.com/response/redirect.aspx?muid=3209&amp;cuid=2865d157-9259-43d4-a368-661c1e798ffe&amp;linktext=IMAGE&amp;au=http://www.universitybusiness.com/mailing/educationalbenchmark/button.jpg&amp;targeturl=http://www.map-works.com/Highlights/Map-Works-A-Leading-Student-Retention-Tool-with-Proven-Results.pdf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59436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ldoran\AppData\Local\Microsoft\Windows\Temporary Internet Files\Content.Outlook\Z3HFCNTR\EBI_Logo_wTag_Horz-Long_4C (2)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22" y="8626746"/>
            <a:ext cx="1817137" cy="596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doran\AppData\Local\Microsoft\Windows\Temporary Internet Files\Content.Outlook\Z3HFCNTR\MAP-Works_Logo_Horz_4C (2)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425" y="8686800"/>
            <a:ext cx="1657154" cy="46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57200" y="6553199"/>
            <a:ext cx="5892053" cy="10074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599825"/>
            <a:ext cx="6015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Learn how MAP-Works has made an impact at Central Michigan, Colorado State and University of Wyoming: </a:t>
            </a:r>
          </a:p>
        </p:txBody>
      </p:sp>
      <p:sp>
        <p:nvSpPr>
          <p:cNvPr id="8" name="Rectangle 7">
            <a:hlinkClick r:id="rId5"/>
          </p:cNvPr>
          <p:cNvSpPr/>
          <p:nvPr/>
        </p:nvSpPr>
        <p:spPr>
          <a:xfrm>
            <a:off x="2226434" y="6856218"/>
            <a:ext cx="1126366" cy="152845"/>
          </a:xfrm>
          <a:prstGeom prst="rect">
            <a:avLst/>
          </a:prstGeom>
          <a:solidFill>
            <a:srgbClr val="0C51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41550" y="6817066"/>
            <a:ext cx="1809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Click here &gt;&gt;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8559" y="7119465"/>
            <a:ext cx="5950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Let us show you the MAP-Works </a:t>
            </a:r>
            <a:r>
              <a:rPr lang="en-US" sz="1200" b="1" dirty="0" smtClean="0"/>
              <a:t>difference: Watch </a:t>
            </a:r>
            <a:r>
              <a:rPr lang="en-US" sz="1200" b="1" dirty="0"/>
              <a:t>a demo </a:t>
            </a:r>
            <a:r>
              <a:rPr lang="en-US" sz="1200" b="1" dirty="0" smtClean="0"/>
              <a:t>  </a:t>
            </a:r>
            <a:r>
              <a:rPr lang="en-US" sz="1000" dirty="0" smtClean="0"/>
              <a:t>approx</a:t>
            </a:r>
            <a:r>
              <a:rPr lang="en-US" sz="1000" dirty="0"/>
              <a:t>. 4 min 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510" y="7119465"/>
            <a:ext cx="1091060" cy="25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5157340" y="7108253"/>
            <a:ext cx="18153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Click here &gt;&gt;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80084"/>
            <a:ext cx="59436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90561" y="3411026"/>
            <a:ext cx="57816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Improving Student Retention &amp; </a:t>
            </a:r>
            <a:r>
              <a:rPr lang="en-US" sz="1200" b="1" dirty="0" smtClean="0"/>
              <a:t>Success</a:t>
            </a:r>
          </a:p>
          <a:p>
            <a:endParaRPr lang="en-US" sz="1200" b="1" dirty="0"/>
          </a:p>
          <a:p>
            <a:r>
              <a:rPr lang="en-US" sz="1200" dirty="0" smtClean="0"/>
              <a:t>	•Enable </a:t>
            </a:r>
            <a:r>
              <a:rPr lang="en-US" sz="1200" dirty="0"/>
              <a:t>effective, early intervention with at-risk students</a:t>
            </a:r>
          </a:p>
          <a:p>
            <a:r>
              <a:rPr lang="en-US" sz="1200" dirty="0" smtClean="0"/>
              <a:t>	•Motivate</a:t>
            </a:r>
            <a:r>
              <a:rPr lang="en-US" sz="1200" dirty="0"/>
              <a:t>, inform, and coordinate faculty, staff and advisors to </a:t>
            </a:r>
            <a:r>
              <a:rPr lang="en-US" sz="1200" dirty="0" smtClean="0"/>
              <a:t>	intervene </a:t>
            </a:r>
            <a:r>
              <a:rPr lang="en-US" sz="1200" dirty="0"/>
              <a:t>effectively</a:t>
            </a:r>
          </a:p>
          <a:p>
            <a:r>
              <a:rPr lang="en-US" sz="1200" dirty="0" smtClean="0"/>
              <a:t>	•Spend </a:t>
            </a:r>
            <a:r>
              <a:rPr lang="en-US" sz="1200" dirty="0"/>
              <a:t>time solving, rather than diagnosing, potential issues</a:t>
            </a:r>
          </a:p>
          <a:p>
            <a:r>
              <a:rPr lang="en-US" sz="1200" dirty="0" smtClean="0"/>
              <a:t>	•Focus </a:t>
            </a:r>
            <a:r>
              <a:rPr lang="en-US" sz="1200" dirty="0"/>
              <a:t>students on successful college behaviors</a:t>
            </a:r>
          </a:p>
          <a:p>
            <a:r>
              <a:rPr lang="en-US" sz="1200" dirty="0" smtClean="0"/>
              <a:t>	•Sustain </a:t>
            </a:r>
            <a:r>
              <a:rPr lang="en-US" sz="1200" dirty="0"/>
              <a:t>revenues and safeguard investments in your students</a:t>
            </a:r>
          </a:p>
          <a:p>
            <a:endParaRPr lang="en-US" sz="1200" dirty="0"/>
          </a:p>
          <a:p>
            <a:r>
              <a:rPr lang="en-US" sz="1200" dirty="0"/>
              <a:t>EBI's platforms and programs help institutions and students succeed. MAP-Works increases the number of capable students who are able to remain in college and provides institutions with additional resources needed to effectively fulfill their mission.</a:t>
            </a:r>
          </a:p>
          <a:p>
            <a:r>
              <a:rPr lang="en-US" sz="1200" dirty="0"/>
              <a:t>To learn more about EBI and MAP-Works or register for a free demonstration or informational webinar visit </a:t>
            </a:r>
            <a:r>
              <a:rPr lang="en-US" sz="1200" u="sng" dirty="0">
                <a:solidFill>
                  <a:srgbClr val="283AE4"/>
                </a:solidFill>
              </a:rPr>
              <a:t>www.webebi.com</a:t>
            </a:r>
          </a:p>
        </p:txBody>
      </p:sp>
    </p:spTree>
    <p:extLst>
      <p:ext uri="{BB962C8B-B14F-4D97-AF65-F5344CB8AC3E}">
        <p14:creationId xmlns:p14="http://schemas.microsoft.com/office/powerpoint/2010/main" val="131702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Charamut</dc:creator>
  <cp:lastModifiedBy>Lauren Doran</cp:lastModifiedBy>
  <cp:revision>17</cp:revision>
  <dcterms:created xsi:type="dcterms:W3CDTF">2011-08-19T18:41:13Z</dcterms:created>
  <dcterms:modified xsi:type="dcterms:W3CDTF">2011-08-24T20:45:04Z</dcterms:modified>
</cp:coreProperties>
</file>