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6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3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4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2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5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8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5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8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7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1E9A6-CC53-4E56-AF46-E55F48529B54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5605F-1198-49C9-ADC9-6C1BB995D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8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8600"/>
            <a:ext cx="4762500" cy="63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03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Roina</dc:creator>
  <cp:lastModifiedBy>Ashley Roina</cp:lastModifiedBy>
  <cp:revision>1</cp:revision>
  <dcterms:created xsi:type="dcterms:W3CDTF">2013-08-05T19:01:46Z</dcterms:created>
  <dcterms:modified xsi:type="dcterms:W3CDTF">2013-08-05T19:06:45Z</dcterms:modified>
</cp:coreProperties>
</file>